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2394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D854-CD29-4300-92BA-E725EFBC321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5E1B-455B-49C5-AEC8-DA92C359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D854-CD29-4300-92BA-E725EFBC321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5E1B-455B-49C5-AEC8-DA92C359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D854-CD29-4300-92BA-E725EFBC321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5E1B-455B-49C5-AEC8-DA92C359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9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D854-CD29-4300-92BA-E725EFBC321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5E1B-455B-49C5-AEC8-DA92C359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65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D854-CD29-4300-92BA-E725EFBC321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5E1B-455B-49C5-AEC8-DA92C359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0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D854-CD29-4300-92BA-E725EFBC321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5E1B-455B-49C5-AEC8-DA92C359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73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D854-CD29-4300-92BA-E725EFBC321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5E1B-455B-49C5-AEC8-DA92C359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1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D854-CD29-4300-92BA-E725EFBC321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5E1B-455B-49C5-AEC8-DA92C359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58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D854-CD29-4300-92BA-E725EFBC321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5E1B-455B-49C5-AEC8-DA92C359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9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D854-CD29-4300-92BA-E725EFBC321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5E1B-455B-49C5-AEC8-DA92C359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5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7D854-CD29-4300-92BA-E725EFBC321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25E1B-455B-49C5-AEC8-DA92C359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77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7D854-CD29-4300-92BA-E725EFBC3219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25E1B-455B-49C5-AEC8-DA92C3592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3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wmf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jpe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313159"/>
              </p:ext>
            </p:extLst>
          </p:nvPr>
        </p:nvGraphicFramePr>
        <p:xfrm>
          <a:off x="381000" y="381000"/>
          <a:ext cx="6172200" cy="830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415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5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1980" y="156210"/>
            <a:ext cx="254909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solidFill>
                  <a:srgbClr val="FF0000"/>
                </a:solidFill>
                <a:latin typeface="DN Manuscript Bold" pitchFamily="2" charset="0"/>
              </a:rPr>
              <a:t>Aa</a:t>
            </a:r>
            <a:endParaRPr lang="en-US" sz="16000" dirty="0">
              <a:solidFill>
                <a:srgbClr val="FF0000"/>
              </a:solidFill>
              <a:latin typeface="DN Manuscript Bold" pitchFamily="2" charset="0"/>
            </a:endParaRPr>
          </a:p>
        </p:txBody>
      </p:sp>
      <p:pic>
        <p:nvPicPr>
          <p:cNvPr id="6" name="Picture 22" descr="MCj0441708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128" y="2177355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41077" y="2950785"/>
            <a:ext cx="270138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atin typeface="DN Manuscript Bold" pitchFamily="2" charset="0"/>
              </a:rPr>
              <a:t>apple</a:t>
            </a:r>
            <a:endParaRPr lang="en-US" sz="9600" dirty="0">
              <a:latin typeface="DN Manuscript Bold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9719" y="4408170"/>
            <a:ext cx="262604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latin typeface="DN Manuscript Bold" pitchFamily="2" charset="0"/>
              </a:rPr>
              <a:t>Dd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6858" y="4419600"/>
            <a:ext cx="216758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smtClean="0">
                <a:latin typeface="DN Manuscript Bold" pitchFamily="2" charset="0"/>
              </a:rPr>
              <a:t>Cc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43576" y="186690"/>
            <a:ext cx="216758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smtClean="0">
                <a:latin typeface="DN Manuscript Bold" pitchFamily="2" charset="0"/>
              </a:rPr>
              <a:t>Bb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54678" y="3048000"/>
            <a:ext cx="219803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atin typeface="DN Manuscript Bold" pitchFamily="2" charset="0"/>
              </a:rPr>
              <a:t>ball</a:t>
            </a:r>
            <a:endParaRPr lang="en-US" sz="9600" dirty="0">
              <a:latin typeface="DN Manuscript Bold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33720" y="7086600"/>
            <a:ext cx="187743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atin typeface="DN Manuscript Bold" pitchFamily="2" charset="0"/>
              </a:rPr>
              <a:t>dog</a:t>
            </a:r>
            <a:endParaRPr lang="en-US" sz="9600" dirty="0">
              <a:latin typeface="DN Manuscript Bold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4371" y="7063740"/>
            <a:ext cx="183255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atin typeface="DN Manuscript Bold" pitchFamily="2" charset="0"/>
              </a:rPr>
              <a:t>cat</a:t>
            </a:r>
            <a:endParaRPr lang="en-US" sz="9600" dirty="0">
              <a:latin typeface="DN Manuscript Bold" pitchFamily="2" charset="0"/>
            </a:endParaRPr>
          </a:p>
        </p:txBody>
      </p:sp>
      <p:pic>
        <p:nvPicPr>
          <p:cNvPr id="14" name="Picture 24" descr="MPj0434020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766" y="2253555"/>
            <a:ext cx="12192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5" descr="MPj0427655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6324600"/>
            <a:ext cx="1295400" cy="94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Ma\AppData\Local\Microsoft\Windows\Temporary Internet Files\Content.IE5\I0SZKOKW\MP900427623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633" y="6324600"/>
            <a:ext cx="820211" cy="1272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32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13031"/>
              </p:ext>
            </p:extLst>
          </p:nvPr>
        </p:nvGraphicFramePr>
        <p:xfrm>
          <a:off x="381000" y="381000"/>
          <a:ext cx="6172200" cy="830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415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5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1980" y="156210"/>
            <a:ext cx="216758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solidFill>
                  <a:srgbClr val="FF0000"/>
                </a:solidFill>
                <a:latin typeface="DN Manuscript Bold" pitchFamily="2" charset="0"/>
              </a:rPr>
              <a:t>Ee</a:t>
            </a:r>
            <a:endParaRPr lang="en-US" sz="16000" dirty="0">
              <a:solidFill>
                <a:srgbClr val="FF0000"/>
              </a:solidFill>
              <a:latin typeface="DN Manuscript Bold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03600" y="2950785"/>
            <a:ext cx="16033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atin typeface="DN Manuscript Bold" pitchFamily="2" charset="0"/>
              </a:rPr>
              <a:t>egg</a:t>
            </a:r>
            <a:endParaRPr lang="en-US" sz="9600" dirty="0">
              <a:latin typeface="DN Manuscript Bold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9719" y="4408170"/>
            <a:ext cx="270298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latin typeface="DN Manuscript Bold" pitchFamily="2" charset="0"/>
              </a:rPr>
              <a:t>Hh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6858" y="4419600"/>
            <a:ext cx="224292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latin typeface="DN Manuscript Bold" pitchFamily="2" charset="0"/>
              </a:rPr>
              <a:t>Gg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43576" y="186690"/>
            <a:ext cx="216758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latin typeface="DN Manuscript Bold" pitchFamily="2" charset="0"/>
              </a:rPr>
              <a:t>Ff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54678" y="3048000"/>
            <a:ext cx="21066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atin typeface="DN Manuscript Bold" pitchFamily="2" charset="0"/>
              </a:rPr>
              <a:t>fish</a:t>
            </a:r>
            <a:endParaRPr lang="en-US" sz="9600" dirty="0">
              <a:latin typeface="DN Manuscript Bold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56519" y="7098030"/>
            <a:ext cx="270298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atin typeface="DN Manuscript Bold" pitchFamily="2" charset="0"/>
              </a:rPr>
              <a:t>horse</a:t>
            </a:r>
            <a:endParaRPr lang="en-US" sz="9600" dirty="0">
              <a:latin typeface="DN Manuscript Bold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0720" y="7332821"/>
            <a:ext cx="296908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latin typeface="DN Manuscript Bold" pitchFamily="2" charset="0"/>
              </a:rPr>
              <a:t>gorilla</a:t>
            </a:r>
            <a:endParaRPr lang="en-US" sz="8000" dirty="0">
              <a:latin typeface="DN Manuscript Bold" pitchFamily="2" charset="0"/>
            </a:endParaRPr>
          </a:p>
        </p:txBody>
      </p:sp>
      <p:pic>
        <p:nvPicPr>
          <p:cNvPr id="14338" name="Picture 2" descr="C:\Users\Ma\AppData\Local\Microsoft\Windows\Temporary Internet Files\Content.IE5\KEXNU9RP\MP90040287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" y="1891605"/>
            <a:ext cx="1701800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8" descr="MPj0433157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4611" y="197358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3" descr="C:\Users\Ma\AppData\Local\Microsoft\Windows\Temporary Internet Files\Content.IE5\P6XAVAWJ\MP900406676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79" y="6708083"/>
            <a:ext cx="1265050" cy="843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C:\Users\Ma\AppData\Local\Microsoft\Windows\Temporary Internet Files\Content.IE5\KEXNU9RP\MP900406498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321" y="6338887"/>
            <a:ext cx="152400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7701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879150"/>
              </p:ext>
            </p:extLst>
          </p:nvPr>
        </p:nvGraphicFramePr>
        <p:xfrm>
          <a:off x="381000" y="381000"/>
          <a:ext cx="6172200" cy="830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415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5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1980" y="156210"/>
            <a:ext cx="171072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smtClean="0">
                <a:solidFill>
                  <a:srgbClr val="FF0000"/>
                </a:solidFill>
                <a:latin typeface="DN Manuscript Bold" pitchFamily="2" charset="0"/>
              </a:rPr>
              <a:t>Ii</a:t>
            </a:r>
            <a:endParaRPr lang="en-US" sz="16000" dirty="0">
              <a:solidFill>
                <a:srgbClr val="FF0000"/>
              </a:solidFill>
              <a:latin typeface="DN Manuscript Bold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77" y="2950785"/>
            <a:ext cx="24721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atin typeface="DN Manuscript Bold" pitchFamily="2" charset="0"/>
              </a:rPr>
              <a:t>igloo</a:t>
            </a:r>
            <a:endParaRPr lang="en-US" sz="9600" dirty="0">
              <a:latin typeface="DN Manuscript Bold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9719" y="4408170"/>
            <a:ext cx="193835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latin typeface="DN Manuscript Bold" pitchFamily="2" charset="0"/>
              </a:rPr>
              <a:t>Ll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6858" y="4419600"/>
            <a:ext cx="270138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latin typeface="DN Manuscript Bold" pitchFamily="2" charset="0"/>
              </a:rPr>
              <a:t>Kk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43576" y="186690"/>
            <a:ext cx="201529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latin typeface="DN Manuscript Bold" pitchFamily="2" charset="0"/>
              </a:rPr>
              <a:t>Jj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08239" y="3781637"/>
            <a:ext cx="30604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DN Manuscript Bold" pitchFamily="2" charset="0"/>
              </a:rPr>
              <a:t>Jack-in-the-box</a:t>
            </a:r>
            <a:endParaRPr lang="en-US" sz="3000" dirty="0">
              <a:latin typeface="DN Manuscript Bold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50131" y="7364966"/>
            <a:ext cx="31598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atin typeface="DN Manuscript Bold" pitchFamily="2" charset="0"/>
              </a:rPr>
              <a:t>lemon</a:t>
            </a:r>
            <a:endParaRPr lang="en-US" sz="9600" dirty="0">
              <a:latin typeface="DN Manuscript Bold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13255" y="7321091"/>
            <a:ext cx="21066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atin typeface="DN Manuscript Bold" pitchFamily="2" charset="0"/>
              </a:rPr>
              <a:t>kite</a:t>
            </a:r>
            <a:endParaRPr lang="en-US" sz="9600" dirty="0">
              <a:latin typeface="DN Manuscript Bold" pitchFamily="2" charset="0"/>
            </a:endParaRPr>
          </a:p>
        </p:txBody>
      </p:sp>
      <p:pic>
        <p:nvPicPr>
          <p:cNvPr id="13314" name="Picture 2" descr="C:\Users\Ma\AppData\Local\Microsoft\Windows\Temporary Internet Files\Content.IE5\1OBA8178\MC90043689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041" y="6267390"/>
            <a:ext cx="1390650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 descr="C:\Users\Ma\AppData\Local\Microsoft\Windows\Temporary Internet Files\Content.IE5\INML18DV\MP900289598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100" y="6267390"/>
            <a:ext cx="1642258" cy="1097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C:\Users\Ma\AppData\Local\Microsoft\Windows\Temporary Internet Files\Content.IE5\KEXNU9RP\MP900177923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542" y="2176291"/>
            <a:ext cx="1032658" cy="154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Picture 5" descr="C:\Users\Ma\AppData\Local\Microsoft\Windows\Temporary Internet Files\Content.IE5\KEXNU9RP\MC90019895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540" y="2068071"/>
            <a:ext cx="1292382" cy="88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1402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750713"/>
              </p:ext>
            </p:extLst>
          </p:nvPr>
        </p:nvGraphicFramePr>
        <p:xfrm>
          <a:off x="381000" y="381000"/>
          <a:ext cx="6172200" cy="830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415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5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1077" y="186690"/>
            <a:ext cx="29867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0" dirty="0" smtClean="0">
                <a:latin typeface="DN Manuscript Bold" pitchFamily="2" charset="0"/>
              </a:rPr>
              <a:t>Mm</a:t>
            </a:r>
            <a:endParaRPr lang="en-US" sz="14000" dirty="0">
              <a:latin typeface="DN Manuscript Bold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8398" y="3109555"/>
            <a:ext cx="295625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latin typeface="DN Manuscript Bold" pitchFamily="2" charset="0"/>
              </a:rPr>
              <a:t>mouse</a:t>
            </a:r>
            <a:endParaRPr lang="en-US" sz="8800" dirty="0">
              <a:latin typeface="DN Manuscript Bold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9719" y="4408170"/>
            <a:ext cx="209063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latin typeface="DN Manuscript Bold" pitchFamily="2" charset="0"/>
              </a:rPr>
              <a:t>Pp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6858" y="4419600"/>
            <a:ext cx="224292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latin typeface="DN Manuscript Bold" pitchFamily="2" charset="0"/>
              </a:rPr>
              <a:t>Oo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43576" y="186690"/>
            <a:ext cx="277832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latin typeface="DN Manuscript Bold" pitchFamily="2" charset="0"/>
              </a:rPr>
              <a:t>Nn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54678" y="3048000"/>
            <a:ext cx="22445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atin typeface="DN Manuscript Bold" pitchFamily="2" charset="0"/>
              </a:rPr>
              <a:t>nest</a:t>
            </a:r>
            <a:endParaRPr lang="en-US" sz="9600" dirty="0">
              <a:latin typeface="DN Manuscript Bold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33720" y="7086600"/>
            <a:ext cx="15568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atin typeface="DN Manuscript Bold" pitchFamily="2" charset="0"/>
              </a:rPr>
              <a:t>pig</a:t>
            </a:r>
            <a:endParaRPr lang="en-US" sz="9600" dirty="0">
              <a:latin typeface="DN Manuscript Bold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2492" y="7455931"/>
            <a:ext cx="28985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latin typeface="DN Manuscript Bold" pitchFamily="2" charset="0"/>
              </a:rPr>
              <a:t>octopus</a:t>
            </a:r>
            <a:endParaRPr lang="en-US" sz="7200" dirty="0">
              <a:latin typeface="DN Manuscript Bold" pitchFamily="2" charset="0"/>
            </a:endParaRPr>
          </a:p>
        </p:txBody>
      </p:sp>
      <p:pic>
        <p:nvPicPr>
          <p:cNvPr id="12291" name="Picture 3" descr="C:\Users\Ma\AppData\Local\Microsoft\Windows\Temporary Internet Files\Content.IE5\P6XAVAWJ\MP90026261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738" y="6438494"/>
            <a:ext cx="1241241" cy="82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C:\Users\Ma\AppData\Local\Microsoft\Windows\Temporary Internet Files\Content.IE5\P6XAVAWJ\MP900423107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96836" y="6428681"/>
            <a:ext cx="1256451" cy="837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Picture 5" descr="C:\Users\Ma\AppData\Local\Microsoft\Windows\Temporary Internet Files\Content.IE5\KEXNU9RP\MP90040306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348" y="2246475"/>
            <a:ext cx="1330936" cy="89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C:\Users\Ma\AppData\Local\Microsoft\Windows\Temporary Internet Files\Content.IE5\1OBA8178\MP900314407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253" y="2037366"/>
            <a:ext cx="1828800" cy="113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028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96836"/>
              </p:ext>
            </p:extLst>
          </p:nvPr>
        </p:nvGraphicFramePr>
        <p:xfrm>
          <a:off x="381000" y="381000"/>
          <a:ext cx="6172200" cy="830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415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5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1980" y="156210"/>
            <a:ext cx="216758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latin typeface="DN Manuscript Bold" pitchFamily="2" charset="0"/>
              </a:rPr>
              <a:t>Qq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77" y="2950785"/>
            <a:ext cx="28392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atin typeface="DN Manuscript Bold" pitchFamily="2" charset="0"/>
              </a:rPr>
              <a:t>queen</a:t>
            </a:r>
            <a:endParaRPr lang="en-US" sz="9600" dirty="0">
              <a:latin typeface="DN Manuscript Bold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9719" y="4408170"/>
            <a:ext cx="209063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latin typeface="DN Manuscript Bold" pitchFamily="2" charset="0"/>
              </a:rPr>
              <a:t>Tt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6858" y="4419600"/>
            <a:ext cx="209223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latin typeface="DN Manuscript Bold" pitchFamily="2" charset="0"/>
              </a:rPr>
              <a:t>Ss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43576" y="186690"/>
            <a:ext cx="239681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latin typeface="DN Manuscript Bold" pitchFamily="2" charset="0"/>
              </a:rPr>
              <a:t>Rr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64653" y="3244155"/>
            <a:ext cx="295465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latin typeface="DN Manuscript Bold" pitchFamily="2" charset="0"/>
              </a:rPr>
              <a:t>rabbit</a:t>
            </a:r>
            <a:endParaRPr lang="en-US" sz="8800" dirty="0">
              <a:latin typeface="DN Manuscript Bold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57600" y="7255430"/>
            <a:ext cx="291458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latin typeface="DN Manuscript Bold" pitchFamily="2" charset="0"/>
              </a:rPr>
              <a:t>turtle</a:t>
            </a:r>
            <a:endParaRPr lang="en-US" sz="8800" dirty="0">
              <a:latin typeface="DN Manuscript Bold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2837" y="7209710"/>
            <a:ext cx="282962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latin typeface="DN Manuscript Bold" pitchFamily="2" charset="0"/>
              </a:rPr>
              <a:t>snake</a:t>
            </a:r>
            <a:endParaRPr lang="en-US" sz="8800" dirty="0">
              <a:latin typeface="DN Manuscript Bold" pitchFamily="2" charset="0"/>
            </a:endParaRPr>
          </a:p>
        </p:txBody>
      </p:sp>
      <p:pic>
        <p:nvPicPr>
          <p:cNvPr id="11266" name="Picture 2" descr="C:\Users\Ma\AppData\Local\Microsoft\Windows\Temporary Internet Files\Content.IE5\P6XAVAWJ\MP90031428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97" y="6324600"/>
            <a:ext cx="190500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C:\Users\Ma\AppData\Local\Microsoft\Windows\Temporary Internet Files\Content.IE5\1OBA8178\MP90004962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6237" y="6165598"/>
            <a:ext cx="1642258" cy="110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9" name="Picture 5" descr="C:\Users\Ma\AppData\Local\Microsoft\Windows\Temporary Internet Files\Content.IE5\1OBA8178\MP900227809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075" y="2034369"/>
            <a:ext cx="791924" cy="120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C:\Users\Ma\AppData\Local\Microsoft\Windows\Temporary Internet Files\Content.IE5\INML18DV\MP90034164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71551"/>
            <a:ext cx="911930" cy="127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943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695640"/>
              </p:ext>
            </p:extLst>
          </p:nvPr>
        </p:nvGraphicFramePr>
        <p:xfrm>
          <a:off x="381000" y="381000"/>
          <a:ext cx="6172200" cy="830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415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5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1980" y="156210"/>
            <a:ext cx="270298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solidFill>
                  <a:srgbClr val="FF0000"/>
                </a:solidFill>
                <a:latin typeface="DN Manuscript Bold" pitchFamily="2" charset="0"/>
              </a:rPr>
              <a:t>Uu</a:t>
            </a:r>
            <a:endParaRPr lang="en-US" sz="16000" dirty="0">
              <a:solidFill>
                <a:srgbClr val="FF0000"/>
              </a:solidFill>
              <a:latin typeface="DN Manuscript Bold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7140" y="3415247"/>
            <a:ext cx="301877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latin typeface="DN Manuscript Bold" pitchFamily="2" charset="0"/>
              </a:rPr>
              <a:t>umbrella</a:t>
            </a:r>
            <a:endParaRPr lang="en-US" sz="6000" dirty="0">
              <a:latin typeface="DN Manuscript Bold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9719" y="4408170"/>
            <a:ext cx="277832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smtClean="0">
                <a:latin typeface="DN Manuscript Bold" pitchFamily="2" charset="0"/>
              </a:rPr>
              <a:t>Xx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837" y="4461510"/>
            <a:ext cx="285526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0" dirty="0" err="1" smtClean="0">
                <a:latin typeface="DN Manuscript Bold" pitchFamily="2" charset="0"/>
              </a:rPr>
              <a:t>Ww</a:t>
            </a:r>
            <a:endParaRPr lang="en-US" sz="14000" dirty="0">
              <a:latin typeface="DN Manuscript Bold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43576" y="186690"/>
            <a:ext cx="209063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latin typeface="DN Manuscript Bold" pitchFamily="2" charset="0"/>
              </a:rPr>
              <a:t>Vv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36479" y="3014960"/>
            <a:ext cx="270298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latin typeface="DN Manuscript Bold" pitchFamily="2" charset="0"/>
              </a:rPr>
              <a:t>violin</a:t>
            </a:r>
            <a:endParaRPr lang="en-US" sz="8800" dirty="0">
              <a:latin typeface="DN Manuscript Bold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82357" y="7329387"/>
            <a:ext cx="27398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>
                <a:latin typeface="DN Manuscript Bold" pitchFamily="2" charset="0"/>
              </a:rPr>
              <a:t>x</a:t>
            </a:r>
            <a:r>
              <a:rPr lang="en-US" sz="8000" dirty="0" smtClean="0">
                <a:latin typeface="DN Manuscript Bold" pitchFamily="2" charset="0"/>
              </a:rPr>
              <a:t>-ray</a:t>
            </a:r>
            <a:endParaRPr lang="en-US" sz="8000" dirty="0">
              <a:latin typeface="DN Manuscript Bold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4040" y="7390941"/>
            <a:ext cx="24849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latin typeface="DN Manuscript Bold" pitchFamily="2" charset="0"/>
              </a:rPr>
              <a:t>wagon</a:t>
            </a:r>
            <a:endParaRPr lang="en-US" sz="7200" dirty="0">
              <a:latin typeface="DN Manuscript Bold" pitchFamily="2" charset="0"/>
            </a:endParaRPr>
          </a:p>
        </p:txBody>
      </p:sp>
      <p:pic>
        <p:nvPicPr>
          <p:cNvPr id="10242" name="Picture 2" descr="C:\Users\Ma\AppData\Local\Microsoft\Windows\Temporary Internet Files\Content.IE5\KEXNU9RP\MP90031404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828" y="6324600"/>
            <a:ext cx="1295400" cy="893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Ma\AppData\Local\Microsoft\Windows\Temporary Internet Files\Content.IE5\P6XAVAWJ\MP900385818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857" y="6213639"/>
            <a:ext cx="1562047" cy="1115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C:\Users\Ma\AppData\Local\Microsoft\Windows\Temporary Internet Files\Content.IE5\1OBA8178\MC90043477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594" y="2057400"/>
            <a:ext cx="1186755" cy="118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5" descr="C:\Users\Ma\AppData\Local\Microsoft\Windows\Temporary Internet Files\Content.IE5\P6XAVAWJ\MP900448542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250" y="2034540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638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587971"/>
              </p:ext>
            </p:extLst>
          </p:nvPr>
        </p:nvGraphicFramePr>
        <p:xfrm>
          <a:off x="381000" y="381000"/>
          <a:ext cx="6172200" cy="830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100"/>
                <a:gridCol w="3086100"/>
              </a:tblGrid>
              <a:tr h="415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52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1980" y="156210"/>
            <a:ext cx="224292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latin typeface="DN Manuscript Bold" pitchFamily="2" charset="0"/>
              </a:rPr>
              <a:t>Yy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9615" y="3365380"/>
            <a:ext cx="24865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latin typeface="DN Manuscript Bold" pitchFamily="2" charset="0"/>
              </a:rPr>
              <a:t>Yo-yo</a:t>
            </a:r>
            <a:endParaRPr lang="en-US" sz="7200" dirty="0">
              <a:latin typeface="DN Manuscript Bold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6858" y="4419600"/>
            <a:ext cx="18473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43576" y="186690"/>
            <a:ext cx="247375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dirty="0" err="1" smtClean="0">
                <a:latin typeface="DN Manuscript Bold" pitchFamily="2" charset="0"/>
              </a:rPr>
              <a:t>Zz</a:t>
            </a:r>
            <a:endParaRPr lang="en-US" sz="16000" dirty="0">
              <a:latin typeface="DN Manuscript Bold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52818" y="3032760"/>
            <a:ext cx="28392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>
                <a:latin typeface="DN Manuscript Bold" pitchFamily="2" charset="0"/>
              </a:rPr>
              <a:t>zebra</a:t>
            </a:r>
            <a:endParaRPr lang="en-US" sz="9600" dirty="0">
              <a:latin typeface="DN Manuscript Bold" pitchFamily="2" charset="0"/>
            </a:endParaRPr>
          </a:p>
        </p:txBody>
      </p:sp>
      <p:pic>
        <p:nvPicPr>
          <p:cNvPr id="8194" name="Picture 2" descr="C:\Users\Ma\AppData\Local\Microsoft\Windows\Temporary Internet Files\Content.IE5\1OBA8178\MP90028912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510" y="2063055"/>
            <a:ext cx="857123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Ma\AppData\Local\Microsoft\Windows\Temporary Internet Files\Content.IE5\P6XAVAWJ\MP90017790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" y="1979235"/>
            <a:ext cx="1016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45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52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</dc:creator>
  <cp:lastModifiedBy>Ma</cp:lastModifiedBy>
  <cp:revision>12</cp:revision>
  <dcterms:created xsi:type="dcterms:W3CDTF">2013-01-20T19:48:54Z</dcterms:created>
  <dcterms:modified xsi:type="dcterms:W3CDTF">2015-04-24T00:09:30Z</dcterms:modified>
</cp:coreProperties>
</file>